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move the slide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2000" spc="-1" strike="noStrike">
                <a:latin typeface="Arial"/>
              </a:rPr>
              <a:t>Click to edit the notes format</a:t>
            </a:r>
            <a:endParaRPr b="0" lang="en-ZA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1400" spc="-1" strike="noStrike">
                <a:latin typeface="Times New Roman"/>
              </a:rPr>
              <a:t>&lt;header&gt;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ZA" sz="1400" spc="-1" strike="noStrike">
                <a:latin typeface="Times New Roman"/>
              </a:rPr>
              <a:t>&lt;date/time&gt;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ZA" sz="1400" spc="-1" strike="noStrike">
                <a:latin typeface="Times New Roman"/>
              </a:rPr>
              <a:t>&lt;footer&gt;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5CCF700-DD68-4C2C-9FC5-CE3AFEAEA6D6}" type="slidenum">
              <a:rPr b="0" lang="en-ZA" sz="1400" spc="-1" strike="noStrike">
                <a:latin typeface="Times New Roman"/>
              </a:rPr>
              <a:t>&lt;number&gt;</a:t>
            </a:fld>
            <a:endParaRPr b="0" lang="en-Z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E0BCCA7-F9EC-41A9-923E-50998480FBF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6636CD3-C156-4EF8-8375-4ED3AE6D219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20A9F37-A266-4C1F-8900-676CF8F5EB0A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193F805-DBE9-411D-85A4-582182CFAE56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F3737A7-CE89-4C6D-8E4F-80F649C87BB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D194C39-D451-491B-8BC2-76CBAED8F64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0601D71-2DAA-4778-B821-2C8641B29B0B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D6CE0F-D5B6-43A7-84A9-7E98C04EBE3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B2A1989-A634-47AB-BB57-AF2C135D62D5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6A2ED4-27E0-4A80-A683-0C25C57C0AE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AE674A4-A42B-4706-830D-6A99E233B8B6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2257622-0682-4DAD-B356-F8E0E44D0123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7662540-49BA-4F2B-B90B-FE34C1FCE9A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F31C10D-0005-47D8-9AF4-40BFFABC274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fld id="{E3B16470-B3E4-4DBC-A090-8BA602139F3D}" type="slidenum">
              <a:rPr b="0" lang="en-ZA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8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</p:spPr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8F393A2-DDA2-4748-AA73-6BF930251A0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563DEAB-26AB-48F3-96DC-C3727348988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2720" cy="307872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221F74C-3779-4A78-BE88-7C62E19626A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2720" cy="307872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pPr marL="216000" indent="-20916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Data was minimised by only looking at the temperature recorded after 2001 and only to extract those data or locations which had more than one source. Once this was determined a site list was constructed to identify all the sites which had more then one source and this constituted 8 of the sites</a:t>
            </a:r>
            <a:endParaRPr b="0" lang="en-ZA" sz="20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we were able to create a plot which shows the overlapping time by the sites</a:t>
            </a:r>
            <a:endParaRPr b="0" lang="en-ZA" sz="2000" spc="-1" strike="noStrike">
              <a:latin typeface="Arial"/>
            </a:endParaRPr>
          </a:p>
          <a:p>
            <a:pPr marL="216000" indent="-209160"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BB596A7-FDEF-42BA-9A99-BE221B27C17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976099A-B1C0-4BD7-9DA0-00DC7199A61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2F905E3-5777-49E6-96B2-E082604B543E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A0AB5F-727A-4E60-A4C2-159F47F45915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F48B92F-8733-4854-9AD4-AE63ECF7E00C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516D9CC-23A3-45B2-8371-E123C5BC8B8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5D962F5-6FF7-4C46-AC08-E34FDE3738C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920" cy="3076920"/>
          </a:xfrm>
          <a:prstGeom prst="rect">
            <a:avLst/>
          </a:prstGeom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DE67196-C693-4ABF-9D76-83099BDDA2A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</a:t>
            </a:r>
            <a:r>
              <a:rPr b="0" lang="en-ZA" sz="4400" spc="-1" strike="noStrike">
                <a:latin typeface="Arial"/>
              </a:rPr>
              <a:t>edit the </a:t>
            </a:r>
            <a:r>
              <a:rPr b="0" lang="en-ZA" sz="4400" spc="-1" strike="noStrike">
                <a:latin typeface="Arial"/>
              </a:rPr>
              <a:t>title text </a:t>
            </a:r>
            <a:r>
              <a:rPr b="0" lang="en-ZA" sz="4400" spc="-1" strike="noStrike">
                <a:latin typeface="Arial"/>
              </a:rPr>
              <a:t>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096000" y="767520"/>
            <a:ext cx="6191640" cy="81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3600" spc="-1" strike="noStrike">
                <a:solidFill>
                  <a:srgbClr val="000000"/>
                </a:solidFill>
                <a:latin typeface="Arial"/>
                <a:ea typeface="DejaVu Sans"/>
              </a:rPr>
              <a:t>Dynamic properties of the Benguela upwelling system</a:t>
            </a:r>
            <a:endParaRPr b="0" lang="en-ZA" sz="3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240000" y="2880000"/>
            <a:ext cx="6071400" cy="329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569680" y="2257200"/>
            <a:ext cx="69667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Seasonal wavelets – May be found on Github, see: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MASTERSPROJECT&gt;&gt;figures&gt;&gt;seasonal_wavelets&gt;&gt; “seasonal wavelets for the different SST data types”)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199240" y="2152800"/>
            <a:ext cx="88419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Marine Cold spells and Marine heatwaves: Working with a time series of 30 years but selecting a climatological period from 2002-06-01 – 2015-12-3: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" descr=""/>
          <p:cNvPicPr/>
          <p:nvPr/>
        </p:nvPicPr>
        <p:blipFill>
          <a:blip r:embed="rId1"/>
          <a:srcRect l="3974" t="5165" r="0" b="0"/>
          <a:stretch/>
        </p:blipFill>
        <p:spPr>
          <a:xfrm>
            <a:off x="62640" y="92520"/>
            <a:ext cx="9524880" cy="5290200"/>
          </a:xfrm>
          <a:prstGeom prst="rect">
            <a:avLst/>
          </a:prstGeom>
          <a:ln>
            <a:noFill/>
          </a:ln>
        </p:spPr>
      </p:pic>
      <p:pic>
        <p:nvPicPr>
          <p:cNvPr id="144" name="Picture 4" descr=""/>
          <p:cNvPicPr/>
          <p:nvPr/>
        </p:nvPicPr>
        <p:blipFill>
          <a:blip r:embed="rId2"/>
          <a:stretch/>
        </p:blipFill>
        <p:spPr>
          <a:xfrm>
            <a:off x="7302240" y="3325320"/>
            <a:ext cx="4572000" cy="342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" descr=""/>
          <p:cNvPicPr/>
          <p:nvPr/>
        </p:nvPicPr>
        <p:blipFill>
          <a:blip r:embed="rId1"/>
          <a:srcRect l="3738" t="5613" r="0" b="0"/>
          <a:stretch/>
        </p:blipFill>
        <p:spPr>
          <a:xfrm>
            <a:off x="174600" y="162000"/>
            <a:ext cx="10057680" cy="5546520"/>
          </a:xfrm>
          <a:prstGeom prst="rect">
            <a:avLst/>
          </a:prstGeom>
          <a:ln>
            <a:noFill/>
          </a:ln>
        </p:spPr>
      </p:pic>
      <p:pic>
        <p:nvPicPr>
          <p:cNvPr id="146" name="Picture 2" descr=""/>
          <p:cNvPicPr/>
          <p:nvPr/>
        </p:nvPicPr>
        <p:blipFill>
          <a:blip r:embed="rId2"/>
          <a:stretch/>
        </p:blipFill>
        <p:spPr>
          <a:xfrm>
            <a:off x="7533720" y="3244320"/>
            <a:ext cx="4572000" cy="342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" descr=""/>
          <p:cNvPicPr/>
          <p:nvPr/>
        </p:nvPicPr>
        <p:blipFill>
          <a:blip r:embed="rId1"/>
          <a:srcRect l="3530" t="5851" r="0" b="0"/>
          <a:stretch/>
        </p:blipFill>
        <p:spPr>
          <a:xfrm>
            <a:off x="127440" y="370440"/>
            <a:ext cx="10149840" cy="5571360"/>
          </a:xfrm>
          <a:prstGeom prst="rect">
            <a:avLst/>
          </a:prstGeom>
          <a:ln>
            <a:noFill/>
          </a:ln>
        </p:spPr>
      </p:pic>
      <p:pic>
        <p:nvPicPr>
          <p:cNvPr id="148" name="Picture 2" descr=""/>
          <p:cNvPicPr/>
          <p:nvPr/>
        </p:nvPicPr>
        <p:blipFill>
          <a:blip r:embed="rId2"/>
          <a:stretch/>
        </p:blipFill>
        <p:spPr>
          <a:xfrm>
            <a:off x="7221600" y="3156480"/>
            <a:ext cx="4812120" cy="360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" descr=""/>
          <p:cNvPicPr/>
          <p:nvPr/>
        </p:nvPicPr>
        <p:blipFill>
          <a:blip r:embed="rId1"/>
          <a:srcRect l="3866" t="4840" r="0" b="0"/>
          <a:stretch/>
        </p:blipFill>
        <p:spPr>
          <a:xfrm>
            <a:off x="162000" y="266040"/>
            <a:ext cx="8626680" cy="4802400"/>
          </a:xfrm>
          <a:prstGeom prst="rect">
            <a:avLst/>
          </a:prstGeom>
          <a:ln>
            <a:noFill/>
          </a:ln>
        </p:spPr>
      </p:pic>
      <p:pic>
        <p:nvPicPr>
          <p:cNvPr id="150" name="Picture 2" descr=""/>
          <p:cNvPicPr/>
          <p:nvPr/>
        </p:nvPicPr>
        <p:blipFill>
          <a:blip r:embed="rId2"/>
          <a:stretch/>
        </p:blipFill>
        <p:spPr>
          <a:xfrm>
            <a:off x="7140600" y="3136680"/>
            <a:ext cx="4812120" cy="360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 descr=""/>
          <p:cNvPicPr/>
          <p:nvPr/>
        </p:nvPicPr>
        <p:blipFill>
          <a:blip r:embed="rId1"/>
          <a:srcRect l="3370" t="4777" r="0" b="0"/>
          <a:stretch/>
        </p:blipFill>
        <p:spPr>
          <a:xfrm>
            <a:off x="150480" y="150480"/>
            <a:ext cx="9333360" cy="5172840"/>
          </a:xfrm>
          <a:prstGeom prst="rect">
            <a:avLst/>
          </a:prstGeom>
          <a:ln>
            <a:noFill/>
          </a:ln>
        </p:spPr>
      </p:pic>
      <p:pic>
        <p:nvPicPr>
          <p:cNvPr id="152" name="Picture 2" descr=""/>
          <p:cNvPicPr/>
          <p:nvPr/>
        </p:nvPicPr>
        <p:blipFill>
          <a:blip r:embed="rId2"/>
          <a:stretch/>
        </p:blipFill>
        <p:spPr>
          <a:xfrm>
            <a:off x="7392240" y="3145320"/>
            <a:ext cx="4798800" cy="359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rcRect l="3974" t="5179" r="0" b="0"/>
          <a:stretch/>
        </p:blipFill>
        <p:spPr>
          <a:xfrm>
            <a:off x="167760" y="289440"/>
            <a:ext cx="7980480" cy="4431960"/>
          </a:xfrm>
          <a:prstGeom prst="rect">
            <a:avLst/>
          </a:prstGeom>
          <a:ln>
            <a:noFill/>
          </a:ln>
        </p:spPr>
      </p:pic>
      <p:pic>
        <p:nvPicPr>
          <p:cNvPr id="154" name="Picture 2" descr=""/>
          <p:cNvPicPr/>
          <p:nvPr/>
        </p:nvPicPr>
        <p:blipFill>
          <a:blip r:embed="rId2"/>
          <a:stretch/>
        </p:blipFill>
        <p:spPr>
          <a:xfrm>
            <a:off x="7263360" y="3064320"/>
            <a:ext cx="4798800" cy="359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3" descr=""/>
          <p:cNvPicPr/>
          <p:nvPr/>
        </p:nvPicPr>
        <p:blipFill>
          <a:blip r:embed="rId1"/>
          <a:srcRect l="3577" t="4896" r="0" b="0"/>
          <a:stretch/>
        </p:blipFill>
        <p:spPr>
          <a:xfrm>
            <a:off x="138960" y="225360"/>
            <a:ext cx="11631600" cy="645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3" descr=""/>
          <p:cNvPicPr/>
          <p:nvPr/>
        </p:nvPicPr>
        <p:blipFill>
          <a:blip r:embed="rId1"/>
          <a:srcRect l="3620" t="5060" r="0" b="0"/>
          <a:stretch/>
        </p:blipFill>
        <p:spPr>
          <a:xfrm>
            <a:off x="147960" y="140760"/>
            <a:ext cx="11892600" cy="658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733760" y="1911960"/>
            <a:ext cx="7990920" cy="173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Wavelets for the different sites along the wc of SA within the upwelling region. Sites are located within the upwelling centre and further away from the upwelling centre. A time series of 1 year was used (2014-2015) for these analyses. Four different datasets are present. These include the G1SST, MUR, in-situ SST and OISST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"/>
          <p:cNvPicPr/>
          <p:nvPr/>
        </p:nvPicPr>
        <p:blipFill>
          <a:blip r:embed="rId1"/>
          <a:srcRect l="3571" t="5078" r="0" b="0"/>
          <a:stretch/>
        </p:blipFill>
        <p:spPr>
          <a:xfrm>
            <a:off x="451440" y="326160"/>
            <a:ext cx="11127600" cy="61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3" descr=""/>
          <p:cNvPicPr/>
          <p:nvPr/>
        </p:nvPicPr>
        <p:blipFill>
          <a:blip r:embed="rId1"/>
          <a:srcRect l="3459" t="4966" r="0" b="0"/>
          <a:stretch/>
        </p:blipFill>
        <p:spPr>
          <a:xfrm>
            <a:off x="301680" y="347400"/>
            <a:ext cx="11260440" cy="623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rcRect l="3465" t="5480" r="0" b="0"/>
          <a:stretch/>
        </p:blipFill>
        <p:spPr>
          <a:xfrm>
            <a:off x="426960" y="381960"/>
            <a:ext cx="11433960" cy="629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" descr=""/>
          <p:cNvPicPr/>
          <p:nvPr/>
        </p:nvPicPr>
        <p:blipFill>
          <a:blip r:embed="rId1"/>
          <a:srcRect l="3488" t="5393" r="0" b="0"/>
          <a:stretch/>
        </p:blipFill>
        <p:spPr>
          <a:xfrm>
            <a:off x="324000" y="309960"/>
            <a:ext cx="11266560" cy="621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692160" y="574200"/>
            <a:ext cx="5324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Chlorophyll-a data within upwelling regions</a:t>
            </a:r>
            <a:endParaRPr b="0" lang="en-ZA" sz="1800" spc="-1" strike="noStrike">
              <a:latin typeface="Arial"/>
            </a:endParaRPr>
          </a:p>
        </p:txBody>
      </p:sp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288000" y="1504080"/>
            <a:ext cx="4884120" cy="36795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5400000" y="1476720"/>
            <a:ext cx="6332760" cy="471492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936000" y="5544000"/>
            <a:ext cx="388764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latin typeface="Arial"/>
              </a:rPr>
              <a:t>- Download 2 daily chloro dataset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46" descr=""/>
          <p:cNvPicPr/>
          <p:nvPr/>
        </p:nvPicPr>
        <p:blipFill>
          <a:blip r:embed="rId1"/>
          <a:stretch/>
        </p:blipFill>
        <p:spPr>
          <a:xfrm>
            <a:off x="792000" y="1018440"/>
            <a:ext cx="3633120" cy="2724480"/>
          </a:xfrm>
          <a:prstGeom prst="rect">
            <a:avLst/>
          </a:prstGeom>
          <a:ln>
            <a:noFill/>
          </a:ln>
        </p:spPr>
      </p:pic>
      <p:pic>
        <p:nvPicPr>
          <p:cNvPr id="166" name="Picture 147" descr=""/>
          <p:cNvPicPr/>
          <p:nvPr/>
        </p:nvPicPr>
        <p:blipFill>
          <a:blip r:embed="rId2"/>
          <a:stretch/>
        </p:blipFill>
        <p:spPr>
          <a:xfrm>
            <a:off x="792000" y="3888000"/>
            <a:ext cx="3657240" cy="2742480"/>
          </a:xfrm>
          <a:prstGeom prst="rect">
            <a:avLst/>
          </a:prstGeom>
          <a:ln>
            <a:noFill/>
          </a:ln>
        </p:spPr>
      </p:pic>
      <p:pic>
        <p:nvPicPr>
          <p:cNvPr id="167" name="Picture 148" descr=""/>
          <p:cNvPicPr/>
          <p:nvPr/>
        </p:nvPicPr>
        <p:blipFill>
          <a:blip r:embed="rId3"/>
          <a:srcRect l="5053" t="8164" r="32931" b="8889"/>
          <a:stretch/>
        </p:blipFill>
        <p:spPr>
          <a:xfrm>
            <a:off x="5544000" y="1368000"/>
            <a:ext cx="5830920" cy="438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260960" y="234360"/>
            <a:ext cx="441864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956240" y="25992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196200" y="34923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956240" y="34707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9196200" y="28764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89" name="Picture 4" descr=""/>
          <p:cNvPicPr/>
          <p:nvPr/>
        </p:nvPicPr>
        <p:blipFill>
          <a:blip r:embed="rId1"/>
          <a:stretch/>
        </p:blipFill>
        <p:spPr>
          <a:xfrm>
            <a:off x="353160" y="536760"/>
            <a:ext cx="3882240" cy="2911320"/>
          </a:xfrm>
          <a:prstGeom prst="rect">
            <a:avLst/>
          </a:prstGeom>
          <a:ln>
            <a:noFill/>
          </a:ln>
        </p:spPr>
      </p:pic>
      <p:pic>
        <p:nvPicPr>
          <p:cNvPr id="90" name="Picture 5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82240" cy="291132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3"/>
          <a:stretch/>
        </p:blipFill>
        <p:spPr>
          <a:xfrm>
            <a:off x="7445880" y="544680"/>
            <a:ext cx="3861360" cy="2895840"/>
          </a:xfrm>
          <a:prstGeom prst="rect">
            <a:avLst/>
          </a:prstGeom>
          <a:ln>
            <a:noFill/>
          </a:ln>
        </p:spPr>
      </p:pic>
      <p:pic>
        <p:nvPicPr>
          <p:cNvPr id="92" name="Picture 10" descr=""/>
          <p:cNvPicPr/>
          <p:nvPr/>
        </p:nvPicPr>
        <p:blipFill>
          <a:blip r:embed="rId4"/>
          <a:stretch/>
        </p:blipFill>
        <p:spPr>
          <a:xfrm>
            <a:off x="7445880" y="3819960"/>
            <a:ext cx="3882240" cy="291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956240" y="25992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9196200" y="34923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956240" y="34707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9196200" y="28764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97" name="Picture 1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82240" cy="2911320"/>
          </a:xfrm>
          <a:prstGeom prst="rect">
            <a:avLst/>
          </a:prstGeom>
          <a:ln>
            <a:noFill/>
          </a:ln>
        </p:spPr>
      </p:pic>
      <p:pic>
        <p:nvPicPr>
          <p:cNvPr id="98" name="Picture 2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99" name="Picture 11" descr=""/>
          <p:cNvPicPr/>
          <p:nvPr/>
        </p:nvPicPr>
        <p:blipFill>
          <a:blip r:embed="rId3"/>
          <a:stretch/>
        </p:blipFill>
        <p:spPr>
          <a:xfrm>
            <a:off x="7254360" y="579960"/>
            <a:ext cx="3882240" cy="2911320"/>
          </a:xfrm>
          <a:prstGeom prst="rect">
            <a:avLst/>
          </a:prstGeom>
          <a:ln>
            <a:noFill/>
          </a:ln>
        </p:spPr>
      </p:pic>
      <p:pic>
        <p:nvPicPr>
          <p:cNvPr id="100" name="Picture 12" descr=""/>
          <p:cNvPicPr/>
          <p:nvPr/>
        </p:nvPicPr>
        <p:blipFill>
          <a:blip r:embed="rId4"/>
          <a:stretch/>
        </p:blipFill>
        <p:spPr>
          <a:xfrm>
            <a:off x="7254360" y="3747600"/>
            <a:ext cx="3882240" cy="291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956240" y="25992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196200" y="34923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1956240" y="34707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9196200" y="28764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05" name="Picture 4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06" name="Picture 6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07" name="Picture 10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08" name="Picture 13" descr=""/>
          <p:cNvPicPr/>
          <p:nvPr/>
        </p:nvPicPr>
        <p:blipFill>
          <a:blip r:embed="rId4"/>
          <a:stretch/>
        </p:blipFill>
        <p:spPr>
          <a:xfrm>
            <a:off x="7434000" y="3769200"/>
            <a:ext cx="3893400" cy="291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956240" y="25992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9196200" y="34923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1956240" y="34707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9196200" y="28764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13" name="Picture 5" descr=""/>
          <p:cNvPicPr/>
          <p:nvPr/>
        </p:nvPicPr>
        <p:blipFill>
          <a:blip r:embed="rId1"/>
          <a:stretch/>
        </p:blipFill>
        <p:spPr>
          <a:xfrm>
            <a:off x="431280" y="57168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14" name="Picture 11" descr=""/>
          <p:cNvPicPr/>
          <p:nvPr/>
        </p:nvPicPr>
        <p:blipFill>
          <a:blip r:embed="rId2"/>
          <a:stretch/>
        </p:blipFill>
        <p:spPr>
          <a:xfrm>
            <a:off x="431280" y="372636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15" name="Picture 12" descr=""/>
          <p:cNvPicPr/>
          <p:nvPr/>
        </p:nvPicPr>
        <p:blipFill>
          <a:blip r:embed="rId3"/>
          <a:stretch/>
        </p:blipFill>
        <p:spPr>
          <a:xfrm>
            <a:off x="7410600" y="57168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16" name="Picture 14" descr=""/>
          <p:cNvPicPr/>
          <p:nvPr/>
        </p:nvPicPr>
        <p:blipFill>
          <a:blip r:embed="rId4"/>
          <a:stretch/>
        </p:blipFill>
        <p:spPr>
          <a:xfrm>
            <a:off x="7410600" y="3769200"/>
            <a:ext cx="3893400" cy="291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956240" y="25992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9196200" y="34923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956240" y="34707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9196200" y="28764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1" name="Picture 1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22" name="Picture 2" descr=""/>
          <p:cNvPicPr/>
          <p:nvPr/>
        </p:nvPicPr>
        <p:blipFill>
          <a:blip r:embed="rId2"/>
          <a:stretch/>
        </p:blipFill>
        <p:spPr>
          <a:xfrm>
            <a:off x="521640" y="371808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23" name="Picture 5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24" name="Picture 11" descr=""/>
          <p:cNvPicPr/>
          <p:nvPr/>
        </p:nvPicPr>
        <p:blipFill>
          <a:blip r:embed="rId4"/>
          <a:stretch/>
        </p:blipFill>
        <p:spPr>
          <a:xfrm>
            <a:off x="7434000" y="3760920"/>
            <a:ext cx="3893400" cy="291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956240" y="25992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196200" y="34923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956240" y="34707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9196200" y="28764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9" name="Picture 4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3400" cy="2919600"/>
          </a:xfrm>
          <a:prstGeom prst="rect">
            <a:avLst/>
          </a:prstGeom>
          <a:ln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2"/>
          <a:stretch/>
        </p:blipFill>
        <p:spPr>
          <a:xfrm>
            <a:off x="521640" y="3710880"/>
            <a:ext cx="3902400" cy="2926440"/>
          </a:xfrm>
          <a:prstGeom prst="rect">
            <a:avLst/>
          </a:prstGeom>
          <a:ln>
            <a:noFill/>
          </a:ln>
        </p:spPr>
      </p:pic>
      <p:pic>
        <p:nvPicPr>
          <p:cNvPr id="131" name="Picture 10" descr=""/>
          <p:cNvPicPr/>
          <p:nvPr/>
        </p:nvPicPr>
        <p:blipFill>
          <a:blip r:embed="rId3"/>
          <a:stretch/>
        </p:blipFill>
        <p:spPr>
          <a:xfrm>
            <a:off x="7489440" y="534960"/>
            <a:ext cx="3913560" cy="2934720"/>
          </a:xfrm>
          <a:prstGeom prst="rect">
            <a:avLst/>
          </a:prstGeom>
          <a:ln>
            <a:noFill/>
          </a:ln>
        </p:spPr>
      </p:pic>
      <p:pic>
        <p:nvPicPr>
          <p:cNvPr id="132" name="Picture 12" descr=""/>
          <p:cNvPicPr/>
          <p:nvPr/>
        </p:nvPicPr>
        <p:blipFill>
          <a:blip r:embed="rId4"/>
          <a:stretch/>
        </p:blipFill>
        <p:spPr>
          <a:xfrm>
            <a:off x="7489440" y="3790800"/>
            <a:ext cx="3902400" cy="292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956240" y="25992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9196200" y="34923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956240" y="347076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9196200" y="287640"/>
            <a:ext cx="1573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37" name="Picture 1" descr=""/>
          <p:cNvPicPr/>
          <p:nvPr/>
        </p:nvPicPr>
        <p:blipFill>
          <a:blip r:embed="rId1"/>
          <a:stretch/>
        </p:blipFill>
        <p:spPr>
          <a:xfrm>
            <a:off x="495360" y="536760"/>
            <a:ext cx="3911040" cy="2932920"/>
          </a:xfrm>
          <a:prstGeom prst="rect">
            <a:avLst/>
          </a:prstGeom>
          <a:ln>
            <a:noFill/>
          </a:ln>
        </p:spPr>
      </p:pic>
      <p:pic>
        <p:nvPicPr>
          <p:cNvPr id="138" name="Picture 2" descr=""/>
          <p:cNvPicPr/>
          <p:nvPr/>
        </p:nvPicPr>
        <p:blipFill>
          <a:blip r:embed="rId2"/>
          <a:stretch/>
        </p:blipFill>
        <p:spPr>
          <a:xfrm>
            <a:off x="495360" y="3769200"/>
            <a:ext cx="3911040" cy="2932920"/>
          </a:xfrm>
          <a:prstGeom prst="rect">
            <a:avLst/>
          </a:prstGeom>
          <a:ln>
            <a:noFill/>
          </a:ln>
        </p:spPr>
      </p:pic>
      <p:pic>
        <p:nvPicPr>
          <p:cNvPr id="139" name="Picture 5" descr=""/>
          <p:cNvPicPr/>
          <p:nvPr/>
        </p:nvPicPr>
        <p:blipFill>
          <a:blip r:embed="rId3"/>
          <a:stretch/>
        </p:blipFill>
        <p:spPr>
          <a:xfrm>
            <a:off x="7486200" y="536760"/>
            <a:ext cx="3911040" cy="2932920"/>
          </a:xfrm>
          <a:prstGeom prst="rect">
            <a:avLst/>
          </a:prstGeom>
          <a:ln>
            <a:noFill/>
          </a:ln>
        </p:spPr>
      </p:pic>
      <p:pic>
        <p:nvPicPr>
          <p:cNvPr id="140" name="Picture 11" descr=""/>
          <p:cNvPicPr/>
          <p:nvPr/>
        </p:nvPicPr>
        <p:blipFill>
          <a:blip r:embed="rId4"/>
          <a:stretch/>
        </p:blipFill>
        <p:spPr>
          <a:xfrm>
            <a:off x="7486200" y="3747600"/>
            <a:ext cx="3926160" cy="294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6119</TotalTime>
  <Application>LibreOffice/6.0.3.2$Linux_X86_64 LibreOffice_project/00m0$Build-2</Application>
  <Words>290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2018-02-26T16:37:23Z</dcterms:created>
  <dc:creator>User</dc:creator>
  <dc:description/>
  <dc:language>en-ZA</dc:language>
  <cp:lastModifiedBy/>
  <dcterms:modified xsi:type="dcterms:W3CDTF">2019-04-03T10:34:10Z</dcterms:modified>
  <cp:revision>343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